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80" r:id="rId23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962886" y="1177635"/>
              <a:ext cx="4239499" cy="4184076"/>
              <a:chOff x="962886" y="1177635"/>
              <a:chExt cx="4239499" cy="4184076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79962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6599" y="4156364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6395" y="4156364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038" y="265314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2886" y="265314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76599" y="1177635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6396" y="1177635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24173</TotalTime>
  <Words>208</Words>
  <Application>Microsoft Macintosh PowerPoint</Application>
  <PresentationFormat>ワイド画面</PresentationFormat>
  <Paragraphs>124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55</cp:revision>
  <cp:lastPrinted>2025-01-06T00:16:21Z</cp:lastPrinted>
  <dcterms:created xsi:type="dcterms:W3CDTF">2024-12-20T07:35:02Z</dcterms:created>
  <dcterms:modified xsi:type="dcterms:W3CDTF">2025-01-06T02:28:12Z</dcterms:modified>
</cp:coreProperties>
</file>